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2" d="100"/>
          <a:sy n="82" d="100"/>
        </p:scale>
        <p:origin x="450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256" y="1447802"/>
            <a:ext cx="8827957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256" y="4777380"/>
            <a:ext cx="882795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FD915-657D-404F-B085-0CF9A38F74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322377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8" y="4800587"/>
            <a:ext cx="8827956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5256" y="685800"/>
            <a:ext cx="8827957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7" y="5367325"/>
            <a:ext cx="882795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82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6" y="1447800"/>
            <a:ext cx="8827957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3657600"/>
            <a:ext cx="8827957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160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5213" y="1447800"/>
            <a:ext cx="800139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904" y="3771174"/>
            <a:ext cx="7281545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4350657"/>
            <a:ext cx="8827957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530" y="971253"/>
            <a:ext cx="8021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2921" y="2613787"/>
            <a:ext cx="8021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4877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3124201"/>
            <a:ext cx="88279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4777381"/>
            <a:ext cx="8827957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434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113" y="1981200"/>
            <a:ext cx="29476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633" y="2667000"/>
            <a:ext cx="2928112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4672" y="1981200"/>
            <a:ext cx="29370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4116" y="2667000"/>
            <a:ext cx="294756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6556" y="1981200"/>
            <a:ext cx="29328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6556" y="2667000"/>
            <a:ext cx="2932877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711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404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483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633" y="4250949"/>
            <a:ext cx="294081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633" y="2209800"/>
            <a:ext cx="294081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633" y="4827213"/>
            <a:ext cx="294081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90389" y="4250949"/>
            <a:ext cx="29312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90388" y="2209800"/>
            <a:ext cx="293128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9035" y="4827212"/>
            <a:ext cx="29351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6556" y="4250949"/>
            <a:ext cx="29328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6555" y="2209800"/>
            <a:ext cx="2932877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6433" y="4827210"/>
            <a:ext cx="293676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711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404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993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936E-1E95-4641-A1AE-D272F7D78B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589768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6377" y="430215"/>
            <a:ext cx="1753057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633" y="773205"/>
            <a:ext cx="7425083" cy="548313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FCC57-7B36-49CB-8871-0A026D2A41C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94891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880737F1-83D0-4583-A585-9F691C1F947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561584"/>
      </p:ext>
    </p:extLst>
  </p:cSld>
  <p:clrMapOvr>
    <a:masterClrMapping/>
  </p:clrMapOvr>
  <p:transition spd="slow">
    <p:checke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A6706581-7B03-4E7A-8C03-1B1B0188ADA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109746"/>
      </p:ext>
    </p:extLst>
  </p:cSld>
  <p:clrMapOvr>
    <a:masterClrMapping/>
  </p:clrMapOvr>
  <p:transition spd="slow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1BDB1-BDB4-4386-9BDC-EFFA00B17C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17810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8" y="2861735"/>
            <a:ext cx="8827956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4777381"/>
            <a:ext cx="8827957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7F2D0-02D2-49D0-B4B6-DE75BD795C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933557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601" y="2060577"/>
            <a:ext cx="4397484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5967" y="2056093"/>
            <a:ext cx="4397487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7C06-569E-4BD8-9EAB-033F673B230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94087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600" y="1905000"/>
            <a:ext cx="439748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601" y="2514600"/>
            <a:ext cx="439748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5969" y="1905000"/>
            <a:ext cx="439748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5969" y="2514600"/>
            <a:ext cx="439748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F12E-CB58-4B04-A4FE-9C058AE12A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774933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629D6-3851-490E-8047-D57FF46233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32300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2F7D-2005-4A90-AF85-0182BD9761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380465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1447800"/>
            <a:ext cx="3401949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5863" y="1447800"/>
            <a:ext cx="5197351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5" y="3129282"/>
            <a:ext cx="3401949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A6D0-C5D9-414C-B1D2-0206855A91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03255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854192"/>
            <a:ext cx="5094232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51357" y="1143000"/>
            <a:ext cx="320123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5" y="3657600"/>
            <a:ext cx="5086304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6758F-DA33-4B7D-AADE-5002F6AF1CD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663513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8399243" y="1676400"/>
            <a:ext cx="37592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7586443" y="-457200"/>
            <a:ext cx="21336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8399243" y="6096000"/>
            <a:ext cx="13208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205317" y="2667000"/>
            <a:ext cx="5588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1119717" y="2895600"/>
            <a:ext cx="31496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10327525" y="0"/>
            <a:ext cx="9144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280" y="452718"/>
            <a:ext cx="940717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600" y="2052925"/>
            <a:ext cx="8948872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8419" y="1790661"/>
            <a:ext cx="990599" cy="30487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4413" y="3225261"/>
            <a:ext cx="3859795" cy="3048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5242" y="295737"/>
            <a:ext cx="838417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B1FED-4F82-4F68-B5A3-FE894852CE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8312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ransition spd="slow">
    <p:checker/>
  </p:transition>
  <p:timing>
    <p:tnLst>
      <p:par>
        <p:cTn id="1" dur="indefinite" restart="never" nodeType="tmRoot"/>
      </p:par>
    </p:tnLst>
  </p:timing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Economics </a:t>
            </a:r>
            <a:r>
              <a:rPr kumimoji="0" lang="en-US" sz="4400" b="1" i="0" u="none" strike="noStrike" kern="1200" cap="none" spc="50" normalizeH="0" baseline="0" noProof="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Warm Up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10.03</a:t>
            </a: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Tw Cen MT" panose="020B0602020104020603"/>
                <a:ea typeface="+mn-ea"/>
                <a:cs typeface="+mn-cs"/>
              </a:rPr>
              <a:t> (Monday)</a:t>
            </a: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771223"/>
            <a:ext cx="106045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Please write down the 4 questions. Please watch the Mr. Clifford video to answer the four questions.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5422" y="1479109"/>
            <a:ext cx="11896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1000" marR="381000" lvl="0" indent="0" algn="l" defTabSz="4572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140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3359" y="1277815"/>
            <a:ext cx="11533163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Price elasticity measures the response of what?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If Price Elasticity is less than one, then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what type of elasticity do we have?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will happen if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prices increase when you have a Elastic PED?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 unitary elastic curve will create a what?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lvl="0">
              <a:defRPr/>
            </a:pPr>
            <a:r>
              <a:rPr lang="en-US" sz="2800" dirty="0">
                <a:solidFill>
                  <a:prstClr val="white"/>
                </a:solidFill>
              </a:rPr>
              <a:t>https://www.youtube.com/watch?v=tMp3yJywdJc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6236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77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Century Gothic</vt:lpstr>
      <vt:lpstr>Comic Sans MS</vt:lpstr>
      <vt:lpstr>Tw Cen MT</vt:lpstr>
      <vt:lpstr>Wingdings 3</vt:lpstr>
      <vt:lpstr>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2</cp:revision>
  <dcterms:created xsi:type="dcterms:W3CDTF">2016-10-02T23:17:47Z</dcterms:created>
  <dcterms:modified xsi:type="dcterms:W3CDTF">2016-10-03T11:40:14Z</dcterms:modified>
</cp:coreProperties>
</file>